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105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250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3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12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63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49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2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69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1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90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87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906F9-D2FE-4407-9692-4C0FD6CAAA97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FCA8A-7C7F-465D-B4FE-ED26E03AB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21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5" name="680E21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865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86"/>
    </mc:Choice>
    <mc:Fallback>
      <p:transition spd="slow" advTm="92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OFFICE</dc:creator>
  <cp:lastModifiedBy>OFFICE</cp:lastModifiedBy>
  <cp:revision>1</cp:revision>
  <dcterms:created xsi:type="dcterms:W3CDTF">2024-09-26T09:11:14Z</dcterms:created>
  <dcterms:modified xsi:type="dcterms:W3CDTF">2024-09-26T09:17:16Z</dcterms:modified>
</cp:coreProperties>
</file>

<file path=docProps/thumbnail.jpeg>
</file>